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1089513" r:id="rId2"/>
    <p:sldId id="2007578129" r:id="rId3"/>
    <p:sldId id="406" r:id="rId4"/>
    <p:sldId id="2007578121" r:id="rId5"/>
    <p:sldId id="5300753" r:id="rId6"/>
    <p:sldId id="659" r:id="rId7"/>
    <p:sldId id="2007578122" r:id="rId8"/>
    <p:sldId id="2007578123" r:id="rId9"/>
    <p:sldId id="2007578124" r:id="rId10"/>
    <p:sldId id="2007578125" r:id="rId11"/>
    <p:sldId id="2007578128" r:id="rId12"/>
    <p:sldId id="2007578126" r:id="rId13"/>
    <p:sldId id="200757812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pos="6947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Zewen" initials="WZ" lastIdx="11" clrIdx="0">
    <p:extLst>
      <p:ext uri="{19B8F6BF-5375-455C-9EA6-DF929625EA0E}">
        <p15:presenceInfo xmlns:p15="http://schemas.microsoft.com/office/powerpoint/2012/main" userId="S::zw224@student.le.ac.uk::92acd337-969d-4b53-a41d-a2013644b8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F9"/>
    <a:srgbClr val="F2F7FC"/>
    <a:srgbClr val="3599FB"/>
    <a:srgbClr val="21D5FE"/>
    <a:srgbClr val="C3C4FC"/>
    <a:srgbClr val="4347F6"/>
    <a:srgbClr val="326CE2"/>
    <a:srgbClr val="3F85FA"/>
    <a:srgbClr val="0C8CF7"/>
    <a:srgbClr val="2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6"/>
  </p:normalViewPr>
  <p:slideViewPr>
    <p:cSldViewPr snapToGrid="0" snapToObjects="1">
      <p:cViewPr varScale="1">
        <p:scale>
          <a:sx n="86" d="100"/>
          <a:sy n="86" d="100"/>
        </p:scale>
        <p:origin x="562" y="53"/>
      </p:cViewPr>
      <p:guideLst>
        <p:guide orient="horz" pos="1389"/>
        <p:guide pos="688"/>
        <p:guide pos="6947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5T10:13:57.168" idx="9">
    <p:pos x="10" y="10"/>
    <p:text>business chanllenges</p:text>
    <p:extLst>
      <p:ext uri="{C676402C-5697-4E1C-873F-D02D1690AC5C}">
        <p15:threadingInfo xmlns:p15="http://schemas.microsoft.com/office/powerpoint/2012/main" timeZoneBias="-60"/>
      </p:ext>
    </p:extLst>
  </p:cm>
  <p:cm authorId="1" dt="2023-08-05T10:17:24.772" idx="10">
    <p:pos x="10" y="146"/>
    <p:text>focus more on project instead of technical details</p:text>
    <p:extLst>
      <p:ext uri="{C676402C-5697-4E1C-873F-D02D1690AC5C}">
        <p15:threadingInfo xmlns:p15="http://schemas.microsoft.com/office/powerpoint/2012/main" timeZoneBias="-60">
          <p15:parentCm authorId="1" idx="9"/>
        </p15:threadingInfo>
      </p:ext>
    </p:extLst>
  </p:cm>
  <p:cm authorId="1" dt="2023-08-05T10:18:30.053" idx="11">
    <p:pos x="10" y="282"/>
    <p:text>question and soltuion, don't give too much about each chanllenge.</p:text>
    <p:extLst>
      <p:ext uri="{C676402C-5697-4E1C-873F-D02D1690AC5C}">
        <p15:threadingInfo xmlns:p15="http://schemas.microsoft.com/office/powerpoint/2012/main" timeZoneBias="-60">
          <p15:parentCm authorId="1" idx="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5T10:22:48.361" idx="7">
    <p:pos x="10" y="10"/>
    <p:text>one sentence for each slide</p:text>
    <p:extLst>
      <p:ext uri="{C676402C-5697-4E1C-873F-D02D1690AC5C}">
        <p15:threadingInfo xmlns:p15="http://schemas.microsoft.com/office/powerpoint/2012/main" timeZoneBias="-60"/>
      </p:ext>
    </p:extLst>
  </p:cm>
  <p:cm authorId="1" dt="2023-08-05T10:25:44.866" idx="8">
    <p:pos x="10" y="146"/>
    <p:text>demonstartion shoulbe based on the slides order,</p:text>
    <p:extLst>
      <p:ext uri="{C676402C-5697-4E1C-873F-D02D1690AC5C}">
        <p15:threadingInfo xmlns:p15="http://schemas.microsoft.com/office/powerpoint/2012/main" timeZoneBias="-60">
          <p15:parentCm authorId="1" idx="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2E9AB-5DB5-B94A-90EF-1B2905353590}" type="datetimeFigureOut">
              <a:t>2023/8/7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3567-D1B8-D249-91F5-543CFF12179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98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6A6E-163E-46E8-A265-53811722F3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3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796CE-E4A5-DF4A-A147-78448AFC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AC05FF-9602-5B49-AB4B-916E5C8D0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186D6-E0CB-3F43-9B53-D5F5AD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00D73-F4F8-BA48-B5FB-B795EFF8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FEB35-9519-3D43-BD5A-5EBDBDF9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7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9C691A-E5BD-7845-BCA1-E0B234BD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34EC2-F37D-2540-8700-D989E0516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2213B-86CD-0746-A13D-78517A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C63F0-7EBC-2F4E-813E-215AEFE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1810-E60C-AC42-9AE9-28C1FF67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75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54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EEB2D-FCDB-4B7C-BABF-2D351A746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66EF89-DC25-4225-92FD-B05C3DB5A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1EA5D-BBB0-43D6-8D19-36AB807F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BC-062A-4A37-98A7-A4093DA809BD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289AA-DC77-49ED-9121-84BEAD01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50E76-1B5F-4DFD-A064-387B0619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B6D7-9E7A-4D93-8915-FE4BCCB2A5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9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A08261-CD64-43DA-A4E5-C250DBF3892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F973E54-EC4C-4C45-898A-8A57980B3416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1948853A-52B7-42C0-988C-3ED6F0106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2455A7-50AF-4D99-900F-B36A626BEB69}"/>
              </a:ext>
            </a:extLst>
          </p:cNvPr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  <a:extLst>
              <a:ext uri="{FF2B5EF4-FFF2-40B4-BE49-F238E27FC236}">
                <a16:creationId xmlns:a16="http://schemas.microsoft.com/office/drawing/2014/main" id="{AC1DF982-E78C-4CAA-8824-81165012A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charset="-122"/>
                <a:ea typeface="微软雅黑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08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28466-5BAF-4641-B743-4E68F76B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0AC08-C2AC-8941-8FA7-7D0464D6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1AEC5-773D-B747-9F9B-4926EB5B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50366-FC67-B04B-B2F3-E4D5EC7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F15C2-66D9-5043-81A2-5DF2B79B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21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CE72F-FA09-0242-940D-3A645CD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F9FA9-13D1-D943-81AA-E66BD9657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F5EB32-A70C-9B4D-BB72-72BBA63C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C5A5ED-53B6-9C49-A955-2AA51C2D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8242-17BD-C14D-B3E2-8478363C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DB4B3-7E52-5743-A9B5-141F8DC8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53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649A-2805-4644-AA40-1BC72F31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4415C-028F-BB44-9200-C1DCA0430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3F133-D78E-0A4D-87A2-55407F38F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2BDEDC-E684-DD49-B93B-38922A3B8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4B1AE0-9935-384B-8253-2F5F33A4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1ACC9-D466-0240-8BEE-C69C7ADE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DCF00-150D-E646-99B9-8A54A71E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935803-E609-3D4B-A762-A3B96CAF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6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A4279-4A6C-5F46-AAAC-62693493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0B7D92-0DD6-D249-92A8-D002ED58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E7D2C2-81D3-3D46-BE62-366D6F20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9DD9D8-F7CB-5B43-8FB4-CA3BBEAE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02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02B6D-37C2-EB4D-ACE2-9C499EE6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AF7535-5FBD-B046-AF97-53CBE24E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B2A3E-B966-C74E-B162-70F6E6EE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96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2A7E-969C-0947-859C-86EE4C6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4D4C1-6CB2-DE4A-8C71-1602E446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2F390-74E6-F243-BEC4-2B503EC81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14D9B-6CCE-9542-B5E1-DA71A82E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0006C-B53C-1C4C-AF9C-4B8B7B94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225349-1A6F-6944-B7E0-22426B12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98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E4A33-9647-C84E-8864-683FFFC9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0E957B-093E-5A44-98FF-D1D99C64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71556-EC5D-E846-AFBA-8403BDE3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A0CEAF-9C2D-1943-A77E-647ADBE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E569-7817-4A43-A662-B2BE50D1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845E7-8EBF-C940-9543-4DD9AFFD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64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B52D5A-2752-4048-A21A-DC470A03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1F82C7-E9A2-1E4C-AC4E-9B7A8FAB0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1D7B81-681D-5E4E-845D-4EC94FF9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694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单圆角 12">
            <a:extLst>
              <a:ext uri="{FF2B5EF4-FFF2-40B4-BE49-F238E27FC236}">
                <a16:creationId xmlns:a16="http://schemas.microsoft.com/office/drawing/2014/main" id="{CD782149-3D4A-42A2-ADE7-D97C664C352C}"/>
              </a:ext>
            </a:extLst>
          </p:cNvPr>
          <p:cNvSpPr/>
          <p:nvPr/>
        </p:nvSpPr>
        <p:spPr>
          <a:xfrm flipV="1">
            <a:off x="0" y="-3005"/>
            <a:ext cx="12192000" cy="6400800"/>
          </a:xfrm>
          <a:prstGeom prst="round1Rect">
            <a:avLst>
              <a:gd name="adj" fmla="val 6808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F3CEF616-36FB-44E4-8802-F997F17DC114}"/>
              </a:ext>
            </a:extLst>
          </p:cNvPr>
          <p:cNvSpPr/>
          <p:nvPr/>
        </p:nvSpPr>
        <p:spPr>
          <a:xfrm>
            <a:off x="3446622" y="0"/>
            <a:ext cx="9093199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1209E280-6A6C-4625-A396-C2CCFA1310B6}"/>
              </a:ext>
            </a:extLst>
          </p:cNvPr>
          <p:cNvSpPr/>
          <p:nvPr/>
        </p:nvSpPr>
        <p:spPr>
          <a:xfrm>
            <a:off x="1680320" y="0"/>
            <a:ext cx="5867400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74C01-18E4-4F85-96A4-5EFD715D5528}"/>
              </a:ext>
            </a:extLst>
          </p:cNvPr>
          <p:cNvSpPr txBox="1"/>
          <p:nvPr/>
        </p:nvSpPr>
        <p:spPr>
          <a:xfrm>
            <a:off x="552785" y="5110496"/>
            <a:ext cx="1834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600">
                <a:gradFill>
                  <a:gsLst>
                    <a:gs pos="0">
                      <a:schemeClr val="bg1"/>
                    </a:gs>
                    <a:gs pos="100000">
                      <a:srgbClr val="C3C4FC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文道潮黑" panose="02010600040101010101" pitchFamily="2" charset="-122"/>
                <a:ea typeface="文道潮黑" panose="02010600040101010101" pitchFamily="2" charset="-122"/>
              </a:defRPr>
            </a:lvl1pPr>
          </a:lstStyle>
          <a:p>
            <a:r>
              <a:rPr lang="en-US" altLang="zh-CN" sz="1200" dirty="0">
                <a:latin typeface="+mn-ea"/>
                <a:ea typeface="+mn-ea"/>
              </a:rPr>
              <a:t>author</a:t>
            </a:r>
            <a:r>
              <a:rPr lang="zh-CN" altLang="en-US" sz="1200" dirty="0">
                <a:latin typeface="+mn-ea"/>
                <a:ea typeface="+mn-ea"/>
              </a:rPr>
              <a:t>：</a:t>
            </a:r>
            <a:r>
              <a:rPr lang="en-US" altLang="zh-CN" sz="1200" dirty="0">
                <a:latin typeface="+mn-ea"/>
                <a:ea typeface="+mn-ea"/>
              </a:rPr>
              <a:t>Zewen Wang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80BF91A-953D-4EEC-AD8A-5D2E5EDA4C02}"/>
              </a:ext>
            </a:extLst>
          </p:cNvPr>
          <p:cNvSpPr/>
          <p:nvPr/>
        </p:nvSpPr>
        <p:spPr>
          <a:xfrm>
            <a:off x="0" y="6400799"/>
            <a:ext cx="960374" cy="474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8397407-DCDF-438B-8D24-60D0806666C8}"/>
              </a:ext>
            </a:extLst>
          </p:cNvPr>
          <p:cNvSpPr/>
          <p:nvPr/>
        </p:nvSpPr>
        <p:spPr>
          <a:xfrm flipH="1">
            <a:off x="0" y="6397795"/>
            <a:ext cx="12192000" cy="497095"/>
          </a:xfrm>
          <a:custGeom>
            <a:avLst/>
            <a:gdLst>
              <a:gd name="connsiteX0" fmla="*/ 11701379 w 12192000"/>
              <a:gd name="connsiteY0" fmla="*/ 0 h 497095"/>
              <a:gd name="connsiteX1" fmla="*/ 0 w 12192000"/>
              <a:gd name="connsiteY1" fmla="*/ 0 h 497095"/>
              <a:gd name="connsiteX2" fmla="*/ 0 w 12192000"/>
              <a:gd name="connsiteY2" fmla="*/ 497095 h 497095"/>
              <a:gd name="connsiteX3" fmla="*/ 12192000 w 12192000"/>
              <a:gd name="connsiteY3" fmla="*/ 497095 h 497095"/>
              <a:gd name="connsiteX4" fmla="*/ 12192000 w 12192000"/>
              <a:gd name="connsiteY4" fmla="*/ 490621 h 497095"/>
              <a:gd name="connsiteX5" fmla="*/ 11701379 w 12192000"/>
              <a:gd name="connsiteY5" fmla="*/ 0 h 49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7095">
                <a:moveTo>
                  <a:pt x="11701379" y="0"/>
                </a:moveTo>
                <a:lnTo>
                  <a:pt x="0" y="0"/>
                </a:lnTo>
                <a:lnTo>
                  <a:pt x="0" y="497095"/>
                </a:lnTo>
                <a:lnTo>
                  <a:pt x="12192000" y="497095"/>
                </a:lnTo>
                <a:lnTo>
                  <a:pt x="12192000" y="490621"/>
                </a:lnTo>
                <a:cubicBezTo>
                  <a:pt x="12192000" y="219659"/>
                  <a:pt x="11972341" y="0"/>
                  <a:pt x="11701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5C39E0-A345-439E-9C3A-D89902DDCA39}"/>
              </a:ext>
            </a:extLst>
          </p:cNvPr>
          <p:cNvSpPr txBox="1"/>
          <p:nvPr/>
        </p:nvSpPr>
        <p:spPr>
          <a:xfrm>
            <a:off x="544938" y="1040506"/>
            <a:ext cx="905626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Developing Platform-independent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1886FD-7DD3-46D1-8EFF-A530C84A9748}"/>
              </a:ext>
            </a:extLst>
          </p:cNvPr>
          <p:cNvSpPr txBox="1"/>
          <p:nvPr/>
        </p:nvSpPr>
        <p:spPr>
          <a:xfrm>
            <a:off x="493224" y="2224466"/>
            <a:ext cx="8793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Reusable Functional Components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rgbClr val="44546A">
                    <a:lumMod val="50000"/>
                    <a:alpha val="30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8C5F26-21BA-4A3C-A29D-549948A6B859}"/>
              </a:ext>
            </a:extLst>
          </p:cNvPr>
          <p:cNvCxnSpPr>
            <a:cxnSpLocks/>
          </p:cNvCxnSpPr>
          <p:nvPr/>
        </p:nvCxnSpPr>
        <p:spPr>
          <a:xfrm>
            <a:off x="639180" y="5464233"/>
            <a:ext cx="2398713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76268FE-7351-3D44-86C7-CDB2020A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8647" y="409887"/>
            <a:ext cx="6641064" cy="5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Route Cross Cutting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32908-ACEC-5AF2-0A86-0D14D76CF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15" y="1628958"/>
            <a:ext cx="10914569" cy="4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Route Cross Cutting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9AD17-B9B8-2671-4E4C-F3E1FEF61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71" y="1600710"/>
            <a:ext cx="10625389" cy="50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Orchestration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1A819E-5455-E875-A82A-F01FD16EE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45" y="1694796"/>
            <a:ext cx="1057176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Orchestration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2DFA8F-85ED-1EBC-B49C-85B72D2F0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401" y="1528463"/>
            <a:ext cx="9891584" cy="51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矩形 3382">
            <a:extLst>
              <a:ext uri="{FF2B5EF4-FFF2-40B4-BE49-F238E27FC236}">
                <a16:creationId xmlns:a16="http://schemas.microsoft.com/office/drawing/2014/main" id="{F7229CCB-EDC2-474B-A254-77CBE0D36A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</a:endParaRPr>
          </a:p>
        </p:txBody>
      </p:sp>
      <p:pic>
        <p:nvPicPr>
          <p:cNvPr id="3398" name="图片 3397">
            <a:extLst>
              <a:ext uri="{FF2B5EF4-FFF2-40B4-BE49-F238E27FC236}">
                <a16:creationId xmlns:a16="http://schemas.microsoft.com/office/drawing/2014/main" id="{A53C7478-802A-F34F-B057-F653FF7F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01" name="图片 3400">
            <a:extLst>
              <a:ext uri="{FF2B5EF4-FFF2-40B4-BE49-F238E27FC236}">
                <a16:creationId xmlns:a16="http://schemas.microsoft.com/office/drawing/2014/main" id="{4A052972-47C3-8544-B1DD-6BFB4E3A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18300" y="-12046"/>
            <a:ext cx="12210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B61CF-DA0E-4AD2-9C5F-337789DB3326}"/>
              </a:ext>
            </a:extLst>
          </p:cNvPr>
          <p:cNvSpPr txBox="1"/>
          <p:nvPr/>
        </p:nvSpPr>
        <p:spPr>
          <a:xfrm>
            <a:off x="969740" y="4530196"/>
            <a:ext cx="25787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Size</a:t>
            </a:r>
            <a:r>
              <a:rPr lang="zh-CN" altLang="en-US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of Each Component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1A87CB-55AB-4922-9B33-7FAF8BFA2C48}"/>
              </a:ext>
            </a:extLst>
          </p:cNvPr>
          <p:cNvSpPr txBox="1"/>
          <p:nvPr/>
        </p:nvSpPr>
        <p:spPr>
          <a:xfrm>
            <a:off x="1926306" y="4973628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01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557C3B-CF3B-44F8-AAB8-0B52EBA3D269}"/>
              </a:ext>
            </a:extLst>
          </p:cNvPr>
          <p:cNvCxnSpPr>
            <a:cxnSpLocks/>
          </p:cNvCxnSpPr>
          <p:nvPr/>
        </p:nvCxnSpPr>
        <p:spPr>
          <a:xfrm>
            <a:off x="2261965" y="577152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B92BD4-0A56-4A98-B08A-FADCD1432CE0}"/>
              </a:ext>
            </a:extLst>
          </p:cNvPr>
          <p:cNvCxnSpPr>
            <a:cxnSpLocks/>
          </p:cNvCxnSpPr>
          <p:nvPr/>
        </p:nvCxnSpPr>
        <p:spPr>
          <a:xfrm>
            <a:off x="2388528" y="6073547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13BE18-01ED-41DE-8D19-8B9F685B5954}"/>
              </a:ext>
            </a:extLst>
          </p:cNvPr>
          <p:cNvCxnSpPr>
            <a:cxnSpLocks/>
          </p:cNvCxnSpPr>
          <p:nvPr/>
        </p:nvCxnSpPr>
        <p:spPr>
          <a:xfrm>
            <a:off x="2129649" y="6073547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900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F219BF-1DD0-493C-B3CC-7A6494BB5626}"/>
              </a:ext>
            </a:extLst>
          </p:cNvPr>
          <p:cNvSpPr/>
          <p:nvPr/>
        </p:nvSpPr>
        <p:spPr>
          <a:xfrm>
            <a:off x="1587110" y="3103424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210EA574-9036-4495-ACFD-E46C26709AC9}"/>
              </a:ext>
            </a:extLst>
          </p:cNvPr>
          <p:cNvSpPr/>
          <p:nvPr/>
        </p:nvSpPr>
        <p:spPr>
          <a:xfrm>
            <a:off x="1456600" y="2972914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6C4C9-787F-40A7-BFEF-806FA11E49D8}"/>
              </a:ext>
            </a:extLst>
          </p:cNvPr>
          <p:cNvSpPr/>
          <p:nvPr/>
        </p:nvSpPr>
        <p:spPr>
          <a:xfrm>
            <a:off x="1356883" y="2873197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0" name="任意多边形: 形状 3409">
            <a:extLst>
              <a:ext uri="{FF2B5EF4-FFF2-40B4-BE49-F238E27FC236}">
                <a16:creationId xmlns:a16="http://schemas.microsoft.com/office/drawing/2014/main" id="{02BD8715-6D0A-C449-A708-75C26A42EEC7}"/>
              </a:ext>
            </a:extLst>
          </p:cNvPr>
          <p:cNvSpPr/>
          <p:nvPr/>
        </p:nvSpPr>
        <p:spPr>
          <a:xfrm>
            <a:off x="1908837" y="3495200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7EA53E-B779-46A6-92B0-7CFE535D77E2}"/>
              </a:ext>
            </a:extLst>
          </p:cNvPr>
          <p:cNvSpPr txBox="1"/>
          <p:nvPr/>
        </p:nvSpPr>
        <p:spPr>
          <a:xfrm>
            <a:off x="3501801" y="3734564"/>
            <a:ext cx="2548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BCFFA-97A9-4B0F-B252-EC5CCDB994D7}"/>
              </a:ext>
            </a:extLst>
          </p:cNvPr>
          <p:cNvSpPr txBox="1"/>
          <p:nvPr/>
        </p:nvSpPr>
        <p:spPr>
          <a:xfrm>
            <a:off x="4443236" y="4177996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02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2192C1-FA60-4EF8-85A9-6F474E558FFF}"/>
              </a:ext>
            </a:extLst>
          </p:cNvPr>
          <p:cNvCxnSpPr>
            <a:cxnSpLocks/>
          </p:cNvCxnSpPr>
          <p:nvPr/>
        </p:nvCxnSpPr>
        <p:spPr>
          <a:xfrm>
            <a:off x="4770267" y="4964647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0B4630-8FF3-4342-A278-5A3FF9A9DF67}"/>
              </a:ext>
            </a:extLst>
          </p:cNvPr>
          <p:cNvCxnSpPr>
            <a:cxnSpLocks/>
          </p:cNvCxnSpPr>
          <p:nvPr/>
        </p:nvCxnSpPr>
        <p:spPr>
          <a:xfrm>
            <a:off x="4655209" y="5180190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228AF4F-9C6E-4D93-8229-0F4C8DC1DE2F}"/>
              </a:ext>
            </a:extLst>
          </p:cNvPr>
          <p:cNvCxnSpPr>
            <a:cxnSpLocks/>
          </p:cNvCxnSpPr>
          <p:nvPr/>
        </p:nvCxnSpPr>
        <p:spPr>
          <a:xfrm>
            <a:off x="4896830" y="5509206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2" name="椭圆 3411">
            <a:extLst>
              <a:ext uri="{FF2B5EF4-FFF2-40B4-BE49-F238E27FC236}">
                <a16:creationId xmlns:a16="http://schemas.microsoft.com/office/drawing/2014/main" id="{2B5FEDB8-F696-DC4D-932F-FB72C0FA1DD7}"/>
              </a:ext>
            </a:extLst>
          </p:cNvPr>
          <p:cNvSpPr/>
          <p:nvPr/>
        </p:nvSpPr>
        <p:spPr>
          <a:xfrm>
            <a:off x="4104040" y="2258866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3" name="弧形 3412">
            <a:extLst>
              <a:ext uri="{FF2B5EF4-FFF2-40B4-BE49-F238E27FC236}">
                <a16:creationId xmlns:a16="http://schemas.microsoft.com/office/drawing/2014/main" id="{761BE42B-DD23-1E42-B4E2-C8096A65EA07}"/>
              </a:ext>
            </a:extLst>
          </p:cNvPr>
          <p:cNvSpPr/>
          <p:nvPr/>
        </p:nvSpPr>
        <p:spPr>
          <a:xfrm>
            <a:off x="3973530" y="2128356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4" name="椭圆 3413">
            <a:extLst>
              <a:ext uri="{FF2B5EF4-FFF2-40B4-BE49-F238E27FC236}">
                <a16:creationId xmlns:a16="http://schemas.microsoft.com/office/drawing/2014/main" id="{BD77882D-11AB-E84E-99E7-2EC671777482}"/>
              </a:ext>
            </a:extLst>
          </p:cNvPr>
          <p:cNvSpPr/>
          <p:nvPr/>
        </p:nvSpPr>
        <p:spPr>
          <a:xfrm>
            <a:off x="3873813" y="2028639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5" name="任意多边形: 形状 3414">
            <a:extLst>
              <a:ext uri="{FF2B5EF4-FFF2-40B4-BE49-F238E27FC236}">
                <a16:creationId xmlns:a16="http://schemas.microsoft.com/office/drawing/2014/main" id="{8D369CFE-FD02-8845-8B70-C87FCE617874}"/>
              </a:ext>
            </a:extLst>
          </p:cNvPr>
          <p:cNvSpPr/>
          <p:nvPr/>
        </p:nvSpPr>
        <p:spPr>
          <a:xfrm>
            <a:off x="4425767" y="2650642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CEEB-33A3-4D89-83FA-377DC8FE584A}"/>
              </a:ext>
            </a:extLst>
          </p:cNvPr>
          <p:cNvSpPr txBox="1"/>
          <p:nvPr/>
        </p:nvSpPr>
        <p:spPr>
          <a:xfrm>
            <a:off x="6235679" y="4806858"/>
            <a:ext cx="211455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8385EC-8024-425B-AAA4-63B00D01E33E}"/>
              </a:ext>
            </a:extLst>
          </p:cNvPr>
          <p:cNvSpPr txBox="1"/>
          <p:nvPr/>
        </p:nvSpPr>
        <p:spPr>
          <a:xfrm>
            <a:off x="6960166" y="5250291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03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3" name="直接连接符 3402">
            <a:extLst>
              <a:ext uri="{FF2B5EF4-FFF2-40B4-BE49-F238E27FC236}">
                <a16:creationId xmlns:a16="http://schemas.microsoft.com/office/drawing/2014/main" id="{138CED6B-16C0-6845-A098-90E792442B5C}"/>
              </a:ext>
            </a:extLst>
          </p:cNvPr>
          <p:cNvCxnSpPr>
            <a:cxnSpLocks/>
          </p:cNvCxnSpPr>
          <p:nvPr/>
        </p:nvCxnSpPr>
        <p:spPr>
          <a:xfrm>
            <a:off x="7287197" y="607359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4" name="直接连接符 3403">
            <a:extLst>
              <a:ext uri="{FF2B5EF4-FFF2-40B4-BE49-F238E27FC236}">
                <a16:creationId xmlns:a16="http://schemas.microsoft.com/office/drawing/2014/main" id="{C80F2F3C-067F-424A-8F91-D567D661273E}"/>
              </a:ext>
            </a:extLst>
          </p:cNvPr>
          <p:cNvCxnSpPr>
            <a:cxnSpLocks/>
          </p:cNvCxnSpPr>
          <p:nvPr/>
        </p:nvCxnSpPr>
        <p:spPr>
          <a:xfrm>
            <a:off x="7172139" y="6289134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直接连接符 3404">
            <a:extLst>
              <a:ext uri="{FF2B5EF4-FFF2-40B4-BE49-F238E27FC236}">
                <a16:creationId xmlns:a16="http://schemas.microsoft.com/office/drawing/2014/main" id="{24CD9D0B-B6CA-8C4F-8F02-9CF93AA26F29}"/>
              </a:ext>
            </a:extLst>
          </p:cNvPr>
          <p:cNvCxnSpPr>
            <a:cxnSpLocks/>
          </p:cNvCxnSpPr>
          <p:nvPr/>
        </p:nvCxnSpPr>
        <p:spPr>
          <a:xfrm>
            <a:off x="7413760" y="6618150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7" name="椭圆 3416">
            <a:extLst>
              <a:ext uri="{FF2B5EF4-FFF2-40B4-BE49-F238E27FC236}">
                <a16:creationId xmlns:a16="http://schemas.microsoft.com/office/drawing/2014/main" id="{01F03A20-31D0-5741-AB04-3B6CFAD7783D}"/>
              </a:ext>
            </a:extLst>
          </p:cNvPr>
          <p:cNvSpPr/>
          <p:nvPr/>
        </p:nvSpPr>
        <p:spPr>
          <a:xfrm>
            <a:off x="6620970" y="3220420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  <a:latin typeface="+mn-ea"/>
            </a:endParaRPr>
          </a:p>
        </p:txBody>
      </p:sp>
      <p:sp>
        <p:nvSpPr>
          <p:cNvPr id="3418" name="弧形 3417">
            <a:extLst>
              <a:ext uri="{FF2B5EF4-FFF2-40B4-BE49-F238E27FC236}">
                <a16:creationId xmlns:a16="http://schemas.microsoft.com/office/drawing/2014/main" id="{69A39F0D-0D3C-A144-A85C-D5230D29A2BC}"/>
              </a:ext>
            </a:extLst>
          </p:cNvPr>
          <p:cNvSpPr/>
          <p:nvPr/>
        </p:nvSpPr>
        <p:spPr>
          <a:xfrm>
            <a:off x="6490460" y="3089910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9" name="椭圆 3418">
            <a:extLst>
              <a:ext uri="{FF2B5EF4-FFF2-40B4-BE49-F238E27FC236}">
                <a16:creationId xmlns:a16="http://schemas.microsoft.com/office/drawing/2014/main" id="{0B23E6FC-5E9E-814B-A3BD-097A4F2A67B6}"/>
              </a:ext>
            </a:extLst>
          </p:cNvPr>
          <p:cNvSpPr/>
          <p:nvPr/>
        </p:nvSpPr>
        <p:spPr>
          <a:xfrm>
            <a:off x="6390743" y="2990193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0" name="任意多边形: 形状 3419">
            <a:extLst>
              <a:ext uri="{FF2B5EF4-FFF2-40B4-BE49-F238E27FC236}">
                <a16:creationId xmlns:a16="http://schemas.microsoft.com/office/drawing/2014/main" id="{17DEB50B-4DD0-9D49-BF42-BBCEABCFD13D}"/>
              </a:ext>
            </a:extLst>
          </p:cNvPr>
          <p:cNvSpPr/>
          <p:nvPr/>
        </p:nvSpPr>
        <p:spPr>
          <a:xfrm>
            <a:off x="6942697" y="3612196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743781-51F1-47C0-A626-617372272E3D}"/>
              </a:ext>
            </a:extLst>
          </p:cNvPr>
          <p:cNvSpPr txBox="1"/>
          <p:nvPr/>
        </p:nvSpPr>
        <p:spPr>
          <a:xfrm>
            <a:off x="8372564" y="3550472"/>
            <a:ext cx="299768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Security&amp;Permission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Control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4205AC-6F2F-4A69-B817-03A8E326526C}"/>
              </a:ext>
            </a:extLst>
          </p:cNvPr>
          <p:cNvSpPr txBox="1"/>
          <p:nvPr/>
        </p:nvSpPr>
        <p:spPr>
          <a:xfrm>
            <a:off x="9538612" y="3993904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04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7" name="直接连接符 3406">
            <a:extLst>
              <a:ext uri="{FF2B5EF4-FFF2-40B4-BE49-F238E27FC236}">
                <a16:creationId xmlns:a16="http://schemas.microsoft.com/office/drawing/2014/main" id="{D56BF38A-3EDB-2C47-BA6E-6C8676D7E16B}"/>
              </a:ext>
            </a:extLst>
          </p:cNvPr>
          <p:cNvCxnSpPr>
            <a:cxnSpLocks/>
          </p:cNvCxnSpPr>
          <p:nvPr/>
        </p:nvCxnSpPr>
        <p:spPr>
          <a:xfrm>
            <a:off x="9865643" y="4725595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8" name="直接连接符 3407">
            <a:extLst>
              <a:ext uri="{FF2B5EF4-FFF2-40B4-BE49-F238E27FC236}">
                <a16:creationId xmlns:a16="http://schemas.microsoft.com/office/drawing/2014/main" id="{C595A234-C69C-584F-A9F1-FF1EB6D82C51}"/>
              </a:ext>
            </a:extLst>
          </p:cNvPr>
          <p:cNvCxnSpPr>
            <a:cxnSpLocks/>
          </p:cNvCxnSpPr>
          <p:nvPr/>
        </p:nvCxnSpPr>
        <p:spPr>
          <a:xfrm>
            <a:off x="9750585" y="4941138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9" name="直接连接符 3408">
            <a:extLst>
              <a:ext uri="{FF2B5EF4-FFF2-40B4-BE49-F238E27FC236}">
                <a16:creationId xmlns:a16="http://schemas.microsoft.com/office/drawing/2014/main" id="{A522365D-4FC7-AB4D-8DFB-C3C785C2C6E9}"/>
              </a:ext>
            </a:extLst>
          </p:cNvPr>
          <p:cNvCxnSpPr>
            <a:cxnSpLocks/>
          </p:cNvCxnSpPr>
          <p:nvPr/>
        </p:nvCxnSpPr>
        <p:spPr>
          <a:xfrm>
            <a:off x="9992206" y="5270154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2" name="椭圆 3421">
            <a:extLst>
              <a:ext uri="{FF2B5EF4-FFF2-40B4-BE49-F238E27FC236}">
                <a16:creationId xmlns:a16="http://schemas.microsoft.com/office/drawing/2014/main" id="{303E7242-7CCB-3C4F-9CD5-3268565658B6}"/>
              </a:ext>
            </a:extLst>
          </p:cNvPr>
          <p:cNvSpPr/>
          <p:nvPr/>
        </p:nvSpPr>
        <p:spPr>
          <a:xfrm>
            <a:off x="9199417" y="1972301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3" name="弧形 3422">
            <a:extLst>
              <a:ext uri="{FF2B5EF4-FFF2-40B4-BE49-F238E27FC236}">
                <a16:creationId xmlns:a16="http://schemas.microsoft.com/office/drawing/2014/main" id="{56451419-9E2E-6A40-9EE9-35813045D385}"/>
              </a:ext>
            </a:extLst>
          </p:cNvPr>
          <p:cNvSpPr/>
          <p:nvPr/>
        </p:nvSpPr>
        <p:spPr>
          <a:xfrm>
            <a:off x="9068907" y="1841791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4" name="椭圆 3423">
            <a:extLst>
              <a:ext uri="{FF2B5EF4-FFF2-40B4-BE49-F238E27FC236}">
                <a16:creationId xmlns:a16="http://schemas.microsoft.com/office/drawing/2014/main" id="{EAB5849C-5AF8-FD41-A7C4-1D94600A4B31}"/>
              </a:ext>
            </a:extLst>
          </p:cNvPr>
          <p:cNvSpPr/>
          <p:nvPr/>
        </p:nvSpPr>
        <p:spPr>
          <a:xfrm>
            <a:off x="8969190" y="1742074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5" name="任意多边形: 形状 3424">
            <a:extLst>
              <a:ext uri="{FF2B5EF4-FFF2-40B4-BE49-F238E27FC236}">
                <a16:creationId xmlns:a16="http://schemas.microsoft.com/office/drawing/2014/main" id="{FC470B00-769A-F44D-B480-B4AF06A3DBC6}"/>
              </a:ext>
            </a:extLst>
          </p:cNvPr>
          <p:cNvSpPr/>
          <p:nvPr/>
        </p:nvSpPr>
        <p:spPr>
          <a:xfrm>
            <a:off x="9521144" y="2364077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3427" name="文本框 3426">
            <a:extLst>
              <a:ext uri="{FF2B5EF4-FFF2-40B4-BE49-F238E27FC236}">
                <a16:creationId xmlns:a16="http://schemas.microsoft.com/office/drawing/2014/main" id="{0737E7AA-5B66-8F4E-8A81-CFA9D10E444D}"/>
              </a:ext>
            </a:extLst>
          </p:cNvPr>
          <p:cNvSpPr txBox="1"/>
          <p:nvPr/>
        </p:nvSpPr>
        <p:spPr>
          <a:xfrm>
            <a:off x="4921654" y="689631"/>
            <a:ext cx="23797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Catalog</a:t>
            </a:r>
            <a:endParaRPr kumimoji="0" lang="zh-CN" altLang="en-US" sz="28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3435" name="矩形 3434">
            <a:extLst>
              <a:ext uri="{FF2B5EF4-FFF2-40B4-BE49-F238E27FC236}">
                <a16:creationId xmlns:a16="http://schemas.microsoft.com/office/drawing/2014/main" id="{BF692EF7-05C8-A344-A50E-93CDFCADB96E}"/>
              </a:ext>
            </a:extLst>
          </p:cNvPr>
          <p:cNvSpPr/>
          <p:nvPr/>
        </p:nvSpPr>
        <p:spPr>
          <a:xfrm flipV="1">
            <a:off x="4934549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6" name="矩形 3435">
            <a:extLst>
              <a:ext uri="{FF2B5EF4-FFF2-40B4-BE49-F238E27FC236}">
                <a16:creationId xmlns:a16="http://schemas.microsoft.com/office/drawing/2014/main" id="{4886AD0C-F05F-424D-8540-181CC8922262}"/>
              </a:ext>
            </a:extLst>
          </p:cNvPr>
          <p:cNvSpPr/>
          <p:nvPr/>
        </p:nvSpPr>
        <p:spPr>
          <a:xfrm flipV="1">
            <a:off x="470000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7" name="矩形 3436">
            <a:extLst>
              <a:ext uri="{FF2B5EF4-FFF2-40B4-BE49-F238E27FC236}">
                <a16:creationId xmlns:a16="http://schemas.microsoft.com/office/drawing/2014/main" id="{C3EE6C68-EC57-F643-AA0F-19D3B3BB4E93}"/>
              </a:ext>
            </a:extLst>
          </p:cNvPr>
          <p:cNvSpPr/>
          <p:nvPr/>
        </p:nvSpPr>
        <p:spPr>
          <a:xfrm flipV="1">
            <a:off x="446545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8" name="矩形 3437">
            <a:extLst>
              <a:ext uri="{FF2B5EF4-FFF2-40B4-BE49-F238E27FC236}">
                <a16:creationId xmlns:a16="http://schemas.microsoft.com/office/drawing/2014/main" id="{5796FF73-433D-2447-AD72-45664DE8F80F}"/>
              </a:ext>
            </a:extLst>
          </p:cNvPr>
          <p:cNvSpPr/>
          <p:nvPr/>
        </p:nvSpPr>
        <p:spPr>
          <a:xfrm flipV="1">
            <a:off x="423091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9" name="直接连接符 3438">
            <a:extLst>
              <a:ext uri="{FF2B5EF4-FFF2-40B4-BE49-F238E27FC236}">
                <a16:creationId xmlns:a16="http://schemas.microsoft.com/office/drawing/2014/main" id="{AB2EB387-B869-2443-A63C-ECCA70FA4522}"/>
              </a:ext>
            </a:extLst>
          </p:cNvPr>
          <p:cNvCxnSpPr>
            <a:cxnSpLocks/>
          </p:cNvCxnSpPr>
          <p:nvPr/>
        </p:nvCxnSpPr>
        <p:spPr>
          <a:xfrm flipH="1">
            <a:off x="1723282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0" name="矩形 3429">
            <a:extLst>
              <a:ext uri="{FF2B5EF4-FFF2-40B4-BE49-F238E27FC236}">
                <a16:creationId xmlns:a16="http://schemas.microsoft.com/office/drawing/2014/main" id="{43DC8944-47BE-8B4B-8437-39B11310B92F}"/>
              </a:ext>
            </a:extLst>
          </p:cNvPr>
          <p:cNvSpPr/>
          <p:nvPr/>
        </p:nvSpPr>
        <p:spPr>
          <a:xfrm flipH="1" flipV="1">
            <a:off x="7123427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1" name="矩形 3430">
            <a:extLst>
              <a:ext uri="{FF2B5EF4-FFF2-40B4-BE49-F238E27FC236}">
                <a16:creationId xmlns:a16="http://schemas.microsoft.com/office/drawing/2014/main" id="{D4CC478E-42D6-5E43-89D9-81CAC0ED81AB}"/>
              </a:ext>
            </a:extLst>
          </p:cNvPr>
          <p:cNvSpPr/>
          <p:nvPr/>
        </p:nvSpPr>
        <p:spPr>
          <a:xfrm flipH="1" flipV="1">
            <a:off x="735797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2" name="矩形 3431">
            <a:extLst>
              <a:ext uri="{FF2B5EF4-FFF2-40B4-BE49-F238E27FC236}">
                <a16:creationId xmlns:a16="http://schemas.microsoft.com/office/drawing/2014/main" id="{2625A700-D0D6-9D49-B222-B1FB84B615B6}"/>
              </a:ext>
            </a:extLst>
          </p:cNvPr>
          <p:cNvSpPr/>
          <p:nvPr/>
        </p:nvSpPr>
        <p:spPr>
          <a:xfrm flipH="1" flipV="1">
            <a:off x="759251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3" name="矩形 3432">
            <a:extLst>
              <a:ext uri="{FF2B5EF4-FFF2-40B4-BE49-F238E27FC236}">
                <a16:creationId xmlns:a16="http://schemas.microsoft.com/office/drawing/2014/main" id="{B3A26D72-CD3E-3B45-89AD-4BC949E5D10C}"/>
              </a:ext>
            </a:extLst>
          </p:cNvPr>
          <p:cNvSpPr/>
          <p:nvPr/>
        </p:nvSpPr>
        <p:spPr>
          <a:xfrm flipH="1" flipV="1">
            <a:off x="782706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4" name="直接连接符 3433">
            <a:extLst>
              <a:ext uri="{FF2B5EF4-FFF2-40B4-BE49-F238E27FC236}">
                <a16:creationId xmlns:a16="http://schemas.microsoft.com/office/drawing/2014/main" id="{1699327F-90C1-DA48-9744-B51BBB2988ED}"/>
              </a:ext>
            </a:extLst>
          </p:cNvPr>
          <p:cNvCxnSpPr>
            <a:cxnSpLocks/>
          </p:cNvCxnSpPr>
          <p:nvPr/>
        </p:nvCxnSpPr>
        <p:spPr>
          <a:xfrm>
            <a:off x="8093854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7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392DF1D1-AB5C-CE42-9663-E9AC47F0710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016AB92-9FCC-5342-9F5E-D99D6ABB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A06E896-3ED4-C44B-B8B6-7777DB95B5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05612A-9C60-E547-A18A-CE10407A0BE8}"/>
              </a:ext>
            </a:extLst>
          </p:cNvPr>
          <p:cNvSpPr txBox="1"/>
          <p:nvPr/>
        </p:nvSpPr>
        <p:spPr>
          <a:xfrm>
            <a:off x="4643121" y="619551"/>
            <a:ext cx="29057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Size of Component</a:t>
            </a:r>
            <a:endParaRPr kumimoji="0" lang="zh-CN" altLang="en-US" sz="2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19EB6F-BAC8-D14C-820A-2DF6585C6F1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58C6EB-D92B-504E-909F-A20AFBE9B426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839AF1-C38C-0E44-BFFB-0896BCEDBA1C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CA6C1D-2A09-A346-AAE8-F35DEBE28C08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28A575C-3D60-374F-BC45-193A84BB733A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1C1A73A-2B48-E746-8AE9-865F36CD74E7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458B49-6AB7-F642-AFA6-524306B73014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422747-C688-F44E-8B1D-E84BF64EC5F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957539-B89F-2440-94CB-CE8BDEF1F29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177FAA-2EE1-6245-AD03-CF4012C73449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41EAB8D-52B6-41FB-6C0B-DF2BD89C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4" y="2343372"/>
            <a:ext cx="10253646" cy="2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FD0B4D5F-3D59-9D43-8F61-DC98CB1D7D9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6FDFA614-209A-3F4D-8CFD-81CA96EB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30BF581E-3390-F64B-BB06-C0F9F5AA0891}"/>
              </a:ext>
            </a:extLst>
          </p:cNvPr>
          <p:cNvCxnSpPr>
            <a:cxnSpLocks/>
          </p:cNvCxnSpPr>
          <p:nvPr/>
        </p:nvCxnSpPr>
        <p:spPr>
          <a:xfrm>
            <a:off x="1389321" y="2646477"/>
            <a:ext cx="0" cy="277402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5BB45CA7-350C-4F42-BAE5-08C2741F6496}"/>
              </a:ext>
            </a:extLst>
          </p:cNvPr>
          <p:cNvCxnSpPr>
            <a:cxnSpLocks/>
          </p:cNvCxnSpPr>
          <p:nvPr/>
        </p:nvCxnSpPr>
        <p:spPr>
          <a:xfrm>
            <a:off x="1389321" y="262592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>
            <a:extLst>
              <a:ext uri="{FF2B5EF4-FFF2-40B4-BE49-F238E27FC236}">
                <a16:creationId xmlns:a16="http://schemas.microsoft.com/office/drawing/2014/main" id="{3FF27934-9FA1-0B40-8B47-0E93255C0F21}"/>
              </a:ext>
            </a:extLst>
          </p:cNvPr>
          <p:cNvSpPr/>
          <p:nvPr/>
        </p:nvSpPr>
        <p:spPr>
          <a:xfrm flipV="1">
            <a:off x="1303386" y="5355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CF22D68E-57D5-AD44-94B5-8FCE0A89D897}"/>
              </a:ext>
            </a:extLst>
          </p:cNvPr>
          <p:cNvSpPr>
            <a:spLocks noChangeAspect="1"/>
          </p:cNvSpPr>
          <p:nvPr/>
        </p:nvSpPr>
        <p:spPr>
          <a:xfrm flipV="1">
            <a:off x="1340384" y="5392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D3528BDC-9A93-DF47-A19A-5993950A7167}"/>
              </a:ext>
            </a:extLst>
          </p:cNvPr>
          <p:cNvCxnSpPr>
            <a:cxnSpLocks/>
          </p:cNvCxnSpPr>
          <p:nvPr/>
        </p:nvCxnSpPr>
        <p:spPr>
          <a:xfrm>
            <a:off x="5282218" y="2140530"/>
            <a:ext cx="0" cy="212541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671F80F7-C861-884C-A4BB-0DD118E81C2D}"/>
              </a:ext>
            </a:extLst>
          </p:cNvPr>
          <p:cNvCxnSpPr>
            <a:cxnSpLocks/>
          </p:cNvCxnSpPr>
          <p:nvPr/>
        </p:nvCxnSpPr>
        <p:spPr>
          <a:xfrm>
            <a:off x="5282218" y="2119982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163D205E-BC24-A042-8D30-793309AEA481}"/>
              </a:ext>
            </a:extLst>
          </p:cNvPr>
          <p:cNvSpPr/>
          <p:nvPr/>
        </p:nvSpPr>
        <p:spPr>
          <a:xfrm flipV="1">
            <a:off x="5196283" y="4150906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FC0401FB-D18E-D14B-9CA6-2AD38C60C9DD}"/>
              </a:ext>
            </a:extLst>
          </p:cNvPr>
          <p:cNvSpPr>
            <a:spLocks noChangeAspect="1"/>
          </p:cNvSpPr>
          <p:nvPr/>
        </p:nvSpPr>
        <p:spPr>
          <a:xfrm flipV="1">
            <a:off x="5233281" y="4187904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9833FCE2-1895-5D47-A94E-C2B979AAD12B}"/>
              </a:ext>
            </a:extLst>
          </p:cNvPr>
          <p:cNvCxnSpPr>
            <a:cxnSpLocks/>
          </p:cNvCxnSpPr>
          <p:nvPr/>
        </p:nvCxnSpPr>
        <p:spPr>
          <a:xfrm>
            <a:off x="9001391" y="1817167"/>
            <a:ext cx="0" cy="2395246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FE9B3A3C-84AB-0C4F-B2BB-01E93C7A3ACC}"/>
              </a:ext>
            </a:extLst>
          </p:cNvPr>
          <p:cNvCxnSpPr>
            <a:cxnSpLocks/>
          </p:cNvCxnSpPr>
          <p:nvPr/>
        </p:nvCxnSpPr>
        <p:spPr>
          <a:xfrm>
            <a:off x="9001391" y="179661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5CEF4F08-F9A3-B64E-8E53-139085056EB0}"/>
              </a:ext>
            </a:extLst>
          </p:cNvPr>
          <p:cNvSpPr/>
          <p:nvPr/>
        </p:nvSpPr>
        <p:spPr>
          <a:xfrm flipV="1">
            <a:off x="8915456" y="4155581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76998F53-50CE-9E45-B23F-A0393A0F1684}"/>
              </a:ext>
            </a:extLst>
          </p:cNvPr>
          <p:cNvSpPr>
            <a:spLocks noChangeAspect="1"/>
          </p:cNvSpPr>
          <p:nvPr/>
        </p:nvSpPr>
        <p:spPr>
          <a:xfrm flipV="1">
            <a:off x="8952454" y="4192579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B048AEB-603D-1D4C-B2B2-246EB5655E72}"/>
              </a:ext>
            </a:extLst>
          </p:cNvPr>
          <p:cNvCxnSpPr>
            <a:cxnSpLocks/>
          </p:cNvCxnSpPr>
          <p:nvPr/>
        </p:nvCxnSpPr>
        <p:spPr>
          <a:xfrm flipV="1">
            <a:off x="3333271" y="4560351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CF9D838-9731-1246-B441-9A56C298C99A}"/>
              </a:ext>
            </a:extLst>
          </p:cNvPr>
          <p:cNvCxnSpPr>
            <a:cxnSpLocks/>
          </p:cNvCxnSpPr>
          <p:nvPr/>
        </p:nvCxnSpPr>
        <p:spPr>
          <a:xfrm rot="10800000">
            <a:off x="3333271" y="6045414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53A87B36-D4B2-1449-AD1D-20583F694710}"/>
              </a:ext>
            </a:extLst>
          </p:cNvPr>
          <p:cNvSpPr/>
          <p:nvPr/>
        </p:nvSpPr>
        <p:spPr>
          <a:xfrm rot="10800000" flipV="1">
            <a:off x="3247337" y="4501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D031A05D-197D-E248-994F-BF9CCCD954E0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3284335" y="4538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B2E5C063-58B6-A54A-ABA4-34B6E3363D2B}"/>
              </a:ext>
            </a:extLst>
          </p:cNvPr>
          <p:cNvCxnSpPr>
            <a:cxnSpLocks/>
          </p:cNvCxnSpPr>
          <p:nvPr/>
        </p:nvCxnSpPr>
        <p:spPr>
          <a:xfrm flipV="1">
            <a:off x="7231163" y="4257442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AA76E777-962D-0745-A5FD-D0C275F1327E}"/>
              </a:ext>
            </a:extLst>
          </p:cNvPr>
          <p:cNvCxnSpPr>
            <a:cxnSpLocks/>
          </p:cNvCxnSpPr>
          <p:nvPr/>
        </p:nvCxnSpPr>
        <p:spPr>
          <a:xfrm rot="10800000">
            <a:off x="7231163" y="5742505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>
            <a:extLst>
              <a:ext uri="{FF2B5EF4-FFF2-40B4-BE49-F238E27FC236}">
                <a16:creationId xmlns:a16="http://schemas.microsoft.com/office/drawing/2014/main" id="{B9C64F17-5F0B-9242-854A-F49E2ACDA00E}"/>
              </a:ext>
            </a:extLst>
          </p:cNvPr>
          <p:cNvSpPr/>
          <p:nvPr/>
        </p:nvSpPr>
        <p:spPr>
          <a:xfrm rot="10800000" flipV="1">
            <a:off x="7145229" y="4198204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945CC838-5AEC-0546-8F6A-1C2E9939FC8A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182227" y="4235202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D7524591-C35A-2948-A1CB-96CB7BA14BB7}"/>
              </a:ext>
            </a:extLst>
          </p:cNvPr>
          <p:cNvSpPr txBox="1"/>
          <p:nvPr/>
        </p:nvSpPr>
        <p:spPr>
          <a:xfrm>
            <a:off x="4690034" y="600315"/>
            <a:ext cx="290576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95392D9-85E9-F84B-93EC-7018A643A833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99828C4-C293-ED40-9E0A-F9087EB46581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133BA6E-2EE4-874B-83B2-DD3E5E12C76F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7A9B48B3-61E3-A34F-9ECB-B88217A703A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99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B74CBC81-7484-304D-9FBB-5376D17A4DA9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828A7CA2-C28D-894C-8E33-55B0A15B93E5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5E848A42-1513-E146-BE4E-EDA25698F8B3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BA5F42A-1D31-A949-BB76-B5CAB8C5CD79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F803ABC-88ED-8E42-B9AE-60CE173D7C06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791BDF4-5FE8-904B-B933-FA5DC62C8954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9090911-FD03-0644-2E62-1E878F39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86" y="1585056"/>
            <a:ext cx="939296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C59CFE48-B126-DD41-8754-E295C6B3A947}"/>
              </a:ext>
            </a:extLst>
          </p:cNvPr>
          <p:cNvSpPr/>
          <p:nvPr/>
        </p:nvSpPr>
        <p:spPr>
          <a:xfrm>
            <a:off x="-10714" y="33933"/>
            <a:ext cx="12192001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62AC731-6BA6-4F55-9E14-BB420F9A56A3}"/>
              </a:ext>
            </a:extLst>
          </p:cNvPr>
          <p:cNvSpPr/>
          <p:nvPr/>
        </p:nvSpPr>
        <p:spPr>
          <a:xfrm>
            <a:off x="1800413" y="2409563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3836899-828C-4FD4-BAA4-445B8A8059BA}"/>
              </a:ext>
            </a:extLst>
          </p:cNvPr>
          <p:cNvSpPr/>
          <p:nvPr/>
        </p:nvSpPr>
        <p:spPr>
          <a:xfrm>
            <a:off x="1725194" y="2337631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7C742DF-37C1-4D08-B3D8-18FA7EDE31B4}"/>
              </a:ext>
            </a:extLst>
          </p:cNvPr>
          <p:cNvSpPr/>
          <p:nvPr/>
        </p:nvSpPr>
        <p:spPr>
          <a:xfrm>
            <a:off x="1896766" y="2513549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829335D-D870-478E-B81E-D15D1ECE8B0C}"/>
              </a:ext>
            </a:extLst>
          </p:cNvPr>
          <p:cNvSpPr/>
          <p:nvPr/>
        </p:nvSpPr>
        <p:spPr>
          <a:xfrm>
            <a:off x="1875410" y="4124991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做实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37B530-97F8-4B3A-97B2-805128C986A0}"/>
              </a:ext>
            </a:extLst>
          </p:cNvPr>
          <p:cNvSpPr txBox="1"/>
          <p:nvPr/>
        </p:nvSpPr>
        <p:spPr>
          <a:xfrm>
            <a:off x="1334459" y="4731979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just"/>
            <a:r>
              <a:rPr lang="zh-CN" altLang="en-US"/>
              <a:t>做实对利益相关方的诚信承诺，守住依法合规底线；做实基础管控体系，落实制度文化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9C829AA4-98E4-47B6-8BD1-16D6C7EC573E}"/>
              </a:ext>
            </a:extLst>
          </p:cNvPr>
          <p:cNvSpPr/>
          <p:nvPr/>
        </p:nvSpPr>
        <p:spPr>
          <a:xfrm>
            <a:off x="2299069" y="3006731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9AB0C7E-A07C-4D00-B910-C632392DBFA4}"/>
              </a:ext>
            </a:extLst>
          </p:cNvPr>
          <p:cNvSpPr/>
          <p:nvPr/>
        </p:nvSpPr>
        <p:spPr>
          <a:xfrm>
            <a:off x="2695481" y="2888879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548246-918A-410A-9DA3-CE8DBBBB2496}"/>
              </a:ext>
            </a:extLst>
          </p:cNvPr>
          <p:cNvSpPr/>
          <p:nvPr/>
        </p:nvSpPr>
        <p:spPr>
          <a:xfrm>
            <a:off x="2706195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895EEFE-19C7-406B-81D9-43069C645898}"/>
              </a:ext>
            </a:extLst>
          </p:cNvPr>
          <p:cNvSpPr/>
          <p:nvPr/>
        </p:nvSpPr>
        <p:spPr>
          <a:xfrm>
            <a:off x="2663339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E9DD0B4-B542-4F90-8564-69C0D4A8C39A}"/>
              </a:ext>
            </a:extLst>
          </p:cNvPr>
          <p:cNvSpPr/>
          <p:nvPr/>
        </p:nvSpPr>
        <p:spPr>
          <a:xfrm>
            <a:off x="2620484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E4AA99D3-79C3-430B-94A4-E72968BB2097}"/>
              </a:ext>
            </a:extLst>
          </p:cNvPr>
          <p:cNvSpPr/>
          <p:nvPr/>
        </p:nvSpPr>
        <p:spPr>
          <a:xfrm>
            <a:off x="2577628" y="2888879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59CA28E0-36CA-460F-B77B-D98DD4704EE5}"/>
              </a:ext>
            </a:extLst>
          </p:cNvPr>
          <p:cNvSpPr/>
          <p:nvPr/>
        </p:nvSpPr>
        <p:spPr>
          <a:xfrm>
            <a:off x="2566914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6622C2F4-E258-447E-BBE4-8F741DFD6F33}"/>
              </a:ext>
            </a:extLst>
          </p:cNvPr>
          <p:cNvSpPr/>
          <p:nvPr/>
        </p:nvSpPr>
        <p:spPr>
          <a:xfrm>
            <a:off x="2609770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470BFB6-22E3-4986-9A24-1C9A75B0C88C}"/>
              </a:ext>
            </a:extLst>
          </p:cNvPr>
          <p:cNvSpPr/>
          <p:nvPr/>
        </p:nvSpPr>
        <p:spPr>
          <a:xfrm>
            <a:off x="2524059" y="3060300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C278154-FB32-4745-B4B1-9D5CCE984A3D}"/>
              </a:ext>
            </a:extLst>
          </p:cNvPr>
          <p:cNvSpPr/>
          <p:nvPr/>
        </p:nvSpPr>
        <p:spPr>
          <a:xfrm>
            <a:off x="5265216" y="2408421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AAAC077-941B-4C47-A180-A9562675DC2D}"/>
              </a:ext>
            </a:extLst>
          </p:cNvPr>
          <p:cNvSpPr/>
          <p:nvPr/>
        </p:nvSpPr>
        <p:spPr>
          <a:xfrm>
            <a:off x="5189997" y="2336489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6789A4A-85C9-8342-9C15-8CD3BBFC9256}"/>
              </a:ext>
            </a:extLst>
          </p:cNvPr>
          <p:cNvSpPr/>
          <p:nvPr/>
        </p:nvSpPr>
        <p:spPr>
          <a:xfrm>
            <a:off x="5361569" y="2512407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EC60351-642B-D440-8E3E-CD4CA56746B6}"/>
              </a:ext>
            </a:extLst>
          </p:cNvPr>
          <p:cNvSpPr/>
          <p:nvPr/>
        </p:nvSpPr>
        <p:spPr>
          <a:xfrm>
            <a:off x="5340213" y="4123849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做强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ABBDCE1-26CD-6543-9FC9-777003E804EA}"/>
              </a:ext>
            </a:extLst>
          </p:cNvPr>
          <p:cNvSpPr txBox="1"/>
          <p:nvPr/>
        </p:nvSpPr>
        <p:spPr>
          <a:xfrm>
            <a:off x="4799261" y="4730837"/>
            <a:ext cx="2593478" cy="1544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在关键技术经济指标、资本回报水平、运行效率、产品竞争力、品牌影响力以及资本市场地位等方面优于同行</a:t>
            </a:r>
            <a:endParaRPr lang="zh-CN" altLang="en-US" dirty="0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9E8EFDC7-992C-5648-BBE3-26F9A16189C5}"/>
              </a:ext>
            </a:extLst>
          </p:cNvPr>
          <p:cNvSpPr/>
          <p:nvPr/>
        </p:nvSpPr>
        <p:spPr>
          <a:xfrm>
            <a:off x="5763872" y="3005589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DF5EC2F7-0E93-E34E-B7E0-BC931C787B3D}"/>
              </a:ext>
            </a:extLst>
          </p:cNvPr>
          <p:cNvSpPr/>
          <p:nvPr/>
        </p:nvSpPr>
        <p:spPr>
          <a:xfrm>
            <a:off x="6160284" y="2887737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663E3135-6386-C344-9D63-7D51F266AE5E}"/>
              </a:ext>
            </a:extLst>
          </p:cNvPr>
          <p:cNvSpPr/>
          <p:nvPr/>
        </p:nvSpPr>
        <p:spPr>
          <a:xfrm>
            <a:off x="6170998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157A7761-9F0A-7A4D-B1D6-DECB127EA6E9}"/>
              </a:ext>
            </a:extLst>
          </p:cNvPr>
          <p:cNvSpPr/>
          <p:nvPr/>
        </p:nvSpPr>
        <p:spPr>
          <a:xfrm>
            <a:off x="6128142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57B2EEA6-BDD7-CE46-B8B9-A266BBFC1657}"/>
              </a:ext>
            </a:extLst>
          </p:cNvPr>
          <p:cNvSpPr/>
          <p:nvPr/>
        </p:nvSpPr>
        <p:spPr>
          <a:xfrm>
            <a:off x="6085287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C6842A57-9006-1844-A476-7F23ED4B6F08}"/>
              </a:ext>
            </a:extLst>
          </p:cNvPr>
          <p:cNvSpPr/>
          <p:nvPr/>
        </p:nvSpPr>
        <p:spPr>
          <a:xfrm>
            <a:off x="6042431" y="2887737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5586C078-CE2B-F744-854B-4C88244DCEE2}"/>
              </a:ext>
            </a:extLst>
          </p:cNvPr>
          <p:cNvSpPr/>
          <p:nvPr/>
        </p:nvSpPr>
        <p:spPr>
          <a:xfrm>
            <a:off x="6031717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CD02DDD-107B-C343-95EF-A74D87F6CDE2}"/>
              </a:ext>
            </a:extLst>
          </p:cNvPr>
          <p:cNvSpPr/>
          <p:nvPr/>
        </p:nvSpPr>
        <p:spPr>
          <a:xfrm>
            <a:off x="6074573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26AEA140-0730-894F-ACAE-26DFA35688B6}"/>
              </a:ext>
            </a:extLst>
          </p:cNvPr>
          <p:cNvSpPr/>
          <p:nvPr/>
        </p:nvSpPr>
        <p:spPr>
          <a:xfrm>
            <a:off x="5988862" y="3059158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2709EFC3-5177-1C41-B1F5-6C0321DC308B}"/>
              </a:ext>
            </a:extLst>
          </p:cNvPr>
          <p:cNvSpPr/>
          <p:nvPr/>
        </p:nvSpPr>
        <p:spPr>
          <a:xfrm>
            <a:off x="8730018" y="2407279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A72874B-6918-E244-96E5-ACA682669F67}"/>
              </a:ext>
            </a:extLst>
          </p:cNvPr>
          <p:cNvSpPr/>
          <p:nvPr/>
        </p:nvSpPr>
        <p:spPr>
          <a:xfrm>
            <a:off x="8654799" y="2335347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121FD7-05D1-8242-99B4-9CE6EB537535}"/>
              </a:ext>
            </a:extLst>
          </p:cNvPr>
          <p:cNvSpPr/>
          <p:nvPr/>
        </p:nvSpPr>
        <p:spPr>
          <a:xfrm>
            <a:off x="8826371" y="2511265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E98D8B70-A09F-6D44-AFB8-35E8D7CED030}"/>
              </a:ext>
            </a:extLst>
          </p:cNvPr>
          <p:cNvSpPr/>
          <p:nvPr/>
        </p:nvSpPr>
        <p:spPr>
          <a:xfrm>
            <a:off x="8805015" y="4122707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做大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19A8A2-4A3F-464F-B5B7-9480A93515A7}"/>
              </a:ext>
            </a:extLst>
          </p:cNvPr>
          <p:cNvSpPr txBox="1"/>
          <p:nvPr/>
        </p:nvSpPr>
        <p:spPr>
          <a:xfrm>
            <a:off x="8264064" y="4729695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在做强的同时，努力争取在经营规模、市场份额等方面达到行业的领先水平，以至对行业有重大的影响。</a:t>
            </a:r>
            <a:endParaRPr lang="zh-CN" altLang="en-US" dirty="0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FE47C787-E6BD-DE46-8F0B-1745552D4FB1}"/>
              </a:ext>
            </a:extLst>
          </p:cNvPr>
          <p:cNvSpPr/>
          <p:nvPr/>
        </p:nvSpPr>
        <p:spPr>
          <a:xfrm>
            <a:off x="9228674" y="3004447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56C2A953-EB89-B344-8919-641680C5FDFD}"/>
              </a:ext>
            </a:extLst>
          </p:cNvPr>
          <p:cNvSpPr/>
          <p:nvPr/>
        </p:nvSpPr>
        <p:spPr>
          <a:xfrm>
            <a:off x="9625086" y="2886595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1402EFEE-023F-9D4B-81BB-0C89B343827F}"/>
              </a:ext>
            </a:extLst>
          </p:cNvPr>
          <p:cNvSpPr/>
          <p:nvPr/>
        </p:nvSpPr>
        <p:spPr>
          <a:xfrm>
            <a:off x="9635800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02F00C1F-6E98-234D-B03A-6FDC0655B69B}"/>
              </a:ext>
            </a:extLst>
          </p:cNvPr>
          <p:cNvSpPr/>
          <p:nvPr/>
        </p:nvSpPr>
        <p:spPr>
          <a:xfrm>
            <a:off x="9592944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E5380D3D-A419-934A-B867-5ED7C23C4772}"/>
              </a:ext>
            </a:extLst>
          </p:cNvPr>
          <p:cNvSpPr/>
          <p:nvPr/>
        </p:nvSpPr>
        <p:spPr>
          <a:xfrm>
            <a:off x="9550089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4FD71EE7-7BD4-6242-BD73-F18342692C57}"/>
              </a:ext>
            </a:extLst>
          </p:cNvPr>
          <p:cNvSpPr/>
          <p:nvPr/>
        </p:nvSpPr>
        <p:spPr>
          <a:xfrm>
            <a:off x="9507233" y="2886595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1ABAB41B-2361-7E44-80AA-B3198E8EE852}"/>
              </a:ext>
            </a:extLst>
          </p:cNvPr>
          <p:cNvSpPr/>
          <p:nvPr/>
        </p:nvSpPr>
        <p:spPr>
          <a:xfrm>
            <a:off x="9496519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B1C1C9C3-C252-B84E-8A12-3BB2A604AE85}"/>
              </a:ext>
            </a:extLst>
          </p:cNvPr>
          <p:cNvSpPr/>
          <p:nvPr/>
        </p:nvSpPr>
        <p:spPr>
          <a:xfrm>
            <a:off x="9539375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B093C35-470E-5E45-B047-DF8578FFA6CA}"/>
              </a:ext>
            </a:extLst>
          </p:cNvPr>
          <p:cNvSpPr/>
          <p:nvPr/>
        </p:nvSpPr>
        <p:spPr>
          <a:xfrm>
            <a:off x="9453664" y="3058016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7D802E1-6FB7-8E4B-9353-C8C1119BB2D2}"/>
              </a:ext>
            </a:extLst>
          </p:cNvPr>
          <p:cNvSpPr txBox="1"/>
          <p:nvPr/>
        </p:nvSpPr>
        <p:spPr>
          <a:xfrm>
            <a:off x="4643121" y="761775"/>
            <a:ext cx="29057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34F5691-8B5C-CD49-A4E1-3C05049A277C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DEB4E8B-E565-9447-942A-5B25998583B8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69E619F-9D71-FD4C-83E8-FC08B2724E8A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1370293-437D-144D-AB0B-70051F9E493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ADA75CA-CB65-1847-9660-1458415B152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3FE43907-AFFB-794E-9634-B92051D1655B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2E4151C-4805-2644-837B-283EB81DF6A6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BA35E45-7098-B445-B904-86844CC9A32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9A110A0-B2D4-E64F-ACFC-47461CC8B42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27261E8-30C2-AF40-95EB-987633B2CCF5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0048384-8967-BB38-2D8F-135D6605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09" y="1606862"/>
            <a:ext cx="10916578" cy="50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19551"/>
            <a:ext cx="3184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Permission Control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9045-BD26-E69D-9A67-E4254A910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67" y="1782948"/>
            <a:ext cx="10315665" cy="45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矩形 3382">
            <a:extLst>
              <a:ext uri="{FF2B5EF4-FFF2-40B4-BE49-F238E27FC236}">
                <a16:creationId xmlns:a16="http://schemas.microsoft.com/office/drawing/2014/main" id="{F7229CCB-EDC2-474B-A254-77CBE0D36A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</a:endParaRPr>
          </a:p>
        </p:txBody>
      </p:sp>
      <p:pic>
        <p:nvPicPr>
          <p:cNvPr id="3398" name="图片 3397">
            <a:extLst>
              <a:ext uri="{FF2B5EF4-FFF2-40B4-BE49-F238E27FC236}">
                <a16:creationId xmlns:a16="http://schemas.microsoft.com/office/drawing/2014/main" id="{A53C7478-802A-F34F-B057-F653FF7F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01" name="图片 3400">
            <a:extLst>
              <a:ext uri="{FF2B5EF4-FFF2-40B4-BE49-F238E27FC236}">
                <a16:creationId xmlns:a16="http://schemas.microsoft.com/office/drawing/2014/main" id="{4A052972-47C3-8544-B1DD-6BFB4E3A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18300" y="-12046"/>
            <a:ext cx="12210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B61CF-DA0E-4AD2-9C5F-337789DB3326}"/>
              </a:ext>
            </a:extLst>
          </p:cNvPr>
          <p:cNvSpPr txBox="1"/>
          <p:nvPr/>
        </p:nvSpPr>
        <p:spPr>
          <a:xfrm>
            <a:off x="1687373" y="4530196"/>
            <a:ext cx="114345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Resiliency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1A87CB-55AB-4922-9B33-7FAF8BFA2C48}"/>
              </a:ext>
            </a:extLst>
          </p:cNvPr>
          <p:cNvSpPr txBox="1"/>
          <p:nvPr/>
        </p:nvSpPr>
        <p:spPr>
          <a:xfrm>
            <a:off x="1926306" y="4973628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05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557C3B-CF3B-44F8-AAB8-0B52EBA3D269}"/>
              </a:ext>
            </a:extLst>
          </p:cNvPr>
          <p:cNvCxnSpPr>
            <a:cxnSpLocks/>
          </p:cNvCxnSpPr>
          <p:nvPr/>
        </p:nvCxnSpPr>
        <p:spPr>
          <a:xfrm>
            <a:off x="2261965" y="577152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B92BD4-0A56-4A98-B08A-FADCD1432CE0}"/>
              </a:ext>
            </a:extLst>
          </p:cNvPr>
          <p:cNvCxnSpPr>
            <a:cxnSpLocks/>
          </p:cNvCxnSpPr>
          <p:nvPr/>
        </p:nvCxnSpPr>
        <p:spPr>
          <a:xfrm>
            <a:off x="2388528" y="6073547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13BE18-01ED-41DE-8D19-8B9F685B5954}"/>
              </a:ext>
            </a:extLst>
          </p:cNvPr>
          <p:cNvCxnSpPr>
            <a:cxnSpLocks/>
          </p:cNvCxnSpPr>
          <p:nvPr/>
        </p:nvCxnSpPr>
        <p:spPr>
          <a:xfrm>
            <a:off x="2129649" y="6073547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900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F219BF-1DD0-493C-B3CC-7A6494BB5626}"/>
              </a:ext>
            </a:extLst>
          </p:cNvPr>
          <p:cNvSpPr/>
          <p:nvPr/>
        </p:nvSpPr>
        <p:spPr>
          <a:xfrm>
            <a:off x="1587110" y="3103424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210EA574-9036-4495-ACFD-E46C26709AC9}"/>
              </a:ext>
            </a:extLst>
          </p:cNvPr>
          <p:cNvSpPr/>
          <p:nvPr/>
        </p:nvSpPr>
        <p:spPr>
          <a:xfrm>
            <a:off x="1456600" y="2972914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6C4C9-787F-40A7-BFEF-806FA11E49D8}"/>
              </a:ext>
            </a:extLst>
          </p:cNvPr>
          <p:cNvSpPr/>
          <p:nvPr/>
        </p:nvSpPr>
        <p:spPr>
          <a:xfrm>
            <a:off x="1356883" y="2873197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0" name="任意多边形: 形状 3409">
            <a:extLst>
              <a:ext uri="{FF2B5EF4-FFF2-40B4-BE49-F238E27FC236}">
                <a16:creationId xmlns:a16="http://schemas.microsoft.com/office/drawing/2014/main" id="{02BD8715-6D0A-C449-A708-75C26A42EEC7}"/>
              </a:ext>
            </a:extLst>
          </p:cNvPr>
          <p:cNvSpPr/>
          <p:nvPr/>
        </p:nvSpPr>
        <p:spPr>
          <a:xfrm>
            <a:off x="1908837" y="3495200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7EA53E-B779-46A6-92B0-7CFE535D77E2}"/>
              </a:ext>
            </a:extLst>
          </p:cNvPr>
          <p:cNvSpPr txBox="1"/>
          <p:nvPr/>
        </p:nvSpPr>
        <p:spPr>
          <a:xfrm>
            <a:off x="3751615" y="3734564"/>
            <a:ext cx="204883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Distributed Tracing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BCFFA-97A9-4B0F-B252-EC5CCDB994D7}"/>
              </a:ext>
            </a:extLst>
          </p:cNvPr>
          <p:cNvSpPr txBox="1"/>
          <p:nvPr/>
        </p:nvSpPr>
        <p:spPr>
          <a:xfrm>
            <a:off x="4443236" y="4177996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06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2192C1-FA60-4EF8-85A9-6F474E558FFF}"/>
              </a:ext>
            </a:extLst>
          </p:cNvPr>
          <p:cNvCxnSpPr>
            <a:cxnSpLocks/>
          </p:cNvCxnSpPr>
          <p:nvPr/>
        </p:nvCxnSpPr>
        <p:spPr>
          <a:xfrm>
            <a:off x="4770267" y="4964647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0B4630-8FF3-4342-A278-5A3FF9A9DF67}"/>
              </a:ext>
            </a:extLst>
          </p:cNvPr>
          <p:cNvCxnSpPr>
            <a:cxnSpLocks/>
          </p:cNvCxnSpPr>
          <p:nvPr/>
        </p:nvCxnSpPr>
        <p:spPr>
          <a:xfrm>
            <a:off x="4655209" y="5180190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228AF4F-9C6E-4D93-8229-0F4C8DC1DE2F}"/>
              </a:ext>
            </a:extLst>
          </p:cNvPr>
          <p:cNvCxnSpPr>
            <a:cxnSpLocks/>
          </p:cNvCxnSpPr>
          <p:nvPr/>
        </p:nvCxnSpPr>
        <p:spPr>
          <a:xfrm>
            <a:off x="4896830" y="5509206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2" name="椭圆 3411">
            <a:extLst>
              <a:ext uri="{FF2B5EF4-FFF2-40B4-BE49-F238E27FC236}">
                <a16:creationId xmlns:a16="http://schemas.microsoft.com/office/drawing/2014/main" id="{2B5FEDB8-F696-DC4D-932F-FB72C0FA1DD7}"/>
              </a:ext>
            </a:extLst>
          </p:cNvPr>
          <p:cNvSpPr/>
          <p:nvPr/>
        </p:nvSpPr>
        <p:spPr>
          <a:xfrm>
            <a:off x="4104040" y="2258866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3" name="弧形 3412">
            <a:extLst>
              <a:ext uri="{FF2B5EF4-FFF2-40B4-BE49-F238E27FC236}">
                <a16:creationId xmlns:a16="http://schemas.microsoft.com/office/drawing/2014/main" id="{761BE42B-DD23-1E42-B4E2-C8096A65EA07}"/>
              </a:ext>
            </a:extLst>
          </p:cNvPr>
          <p:cNvSpPr/>
          <p:nvPr/>
        </p:nvSpPr>
        <p:spPr>
          <a:xfrm>
            <a:off x="3973530" y="2128356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4" name="椭圆 3413">
            <a:extLst>
              <a:ext uri="{FF2B5EF4-FFF2-40B4-BE49-F238E27FC236}">
                <a16:creationId xmlns:a16="http://schemas.microsoft.com/office/drawing/2014/main" id="{BD77882D-11AB-E84E-99E7-2EC671777482}"/>
              </a:ext>
            </a:extLst>
          </p:cNvPr>
          <p:cNvSpPr/>
          <p:nvPr/>
        </p:nvSpPr>
        <p:spPr>
          <a:xfrm>
            <a:off x="3873813" y="2028639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5" name="任意多边形: 形状 3414">
            <a:extLst>
              <a:ext uri="{FF2B5EF4-FFF2-40B4-BE49-F238E27FC236}">
                <a16:creationId xmlns:a16="http://schemas.microsoft.com/office/drawing/2014/main" id="{8D369CFE-FD02-8845-8B70-C87FCE617874}"/>
              </a:ext>
            </a:extLst>
          </p:cNvPr>
          <p:cNvSpPr/>
          <p:nvPr/>
        </p:nvSpPr>
        <p:spPr>
          <a:xfrm>
            <a:off x="4425767" y="2650642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CEEB-33A3-4D89-83FA-377DC8FE584A}"/>
              </a:ext>
            </a:extLst>
          </p:cNvPr>
          <p:cNvSpPr txBox="1"/>
          <p:nvPr/>
        </p:nvSpPr>
        <p:spPr>
          <a:xfrm>
            <a:off x="6095999" y="4806858"/>
            <a:ext cx="239392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Routing, Cross Cutting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8385EC-8024-425B-AAA4-63B00D01E33E}"/>
              </a:ext>
            </a:extLst>
          </p:cNvPr>
          <p:cNvSpPr txBox="1"/>
          <p:nvPr/>
        </p:nvSpPr>
        <p:spPr>
          <a:xfrm>
            <a:off x="6960166" y="5250291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07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3" name="直接连接符 3402">
            <a:extLst>
              <a:ext uri="{FF2B5EF4-FFF2-40B4-BE49-F238E27FC236}">
                <a16:creationId xmlns:a16="http://schemas.microsoft.com/office/drawing/2014/main" id="{138CED6B-16C0-6845-A098-90E792442B5C}"/>
              </a:ext>
            </a:extLst>
          </p:cNvPr>
          <p:cNvCxnSpPr>
            <a:cxnSpLocks/>
          </p:cNvCxnSpPr>
          <p:nvPr/>
        </p:nvCxnSpPr>
        <p:spPr>
          <a:xfrm>
            <a:off x="7287197" y="607359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4" name="直接连接符 3403">
            <a:extLst>
              <a:ext uri="{FF2B5EF4-FFF2-40B4-BE49-F238E27FC236}">
                <a16:creationId xmlns:a16="http://schemas.microsoft.com/office/drawing/2014/main" id="{C80F2F3C-067F-424A-8F91-D567D661273E}"/>
              </a:ext>
            </a:extLst>
          </p:cNvPr>
          <p:cNvCxnSpPr>
            <a:cxnSpLocks/>
          </p:cNvCxnSpPr>
          <p:nvPr/>
        </p:nvCxnSpPr>
        <p:spPr>
          <a:xfrm>
            <a:off x="7172139" y="6289134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直接连接符 3404">
            <a:extLst>
              <a:ext uri="{FF2B5EF4-FFF2-40B4-BE49-F238E27FC236}">
                <a16:creationId xmlns:a16="http://schemas.microsoft.com/office/drawing/2014/main" id="{24CD9D0B-B6CA-8C4F-8F02-9CF93AA26F29}"/>
              </a:ext>
            </a:extLst>
          </p:cNvPr>
          <p:cNvCxnSpPr>
            <a:cxnSpLocks/>
          </p:cNvCxnSpPr>
          <p:nvPr/>
        </p:nvCxnSpPr>
        <p:spPr>
          <a:xfrm>
            <a:off x="7413760" y="6618150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7" name="椭圆 3416">
            <a:extLst>
              <a:ext uri="{FF2B5EF4-FFF2-40B4-BE49-F238E27FC236}">
                <a16:creationId xmlns:a16="http://schemas.microsoft.com/office/drawing/2014/main" id="{01F03A20-31D0-5741-AB04-3B6CFAD7783D}"/>
              </a:ext>
            </a:extLst>
          </p:cNvPr>
          <p:cNvSpPr/>
          <p:nvPr/>
        </p:nvSpPr>
        <p:spPr>
          <a:xfrm>
            <a:off x="6620970" y="3220420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  <a:latin typeface="+mn-ea"/>
            </a:endParaRPr>
          </a:p>
        </p:txBody>
      </p:sp>
      <p:sp>
        <p:nvSpPr>
          <p:cNvPr id="3418" name="弧形 3417">
            <a:extLst>
              <a:ext uri="{FF2B5EF4-FFF2-40B4-BE49-F238E27FC236}">
                <a16:creationId xmlns:a16="http://schemas.microsoft.com/office/drawing/2014/main" id="{69A39F0D-0D3C-A144-A85C-D5230D29A2BC}"/>
              </a:ext>
            </a:extLst>
          </p:cNvPr>
          <p:cNvSpPr/>
          <p:nvPr/>
        </p:nvSpPr>
        <p:spPr>
          <a:xfrm>
            <a:off x="6490460" y="3089910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9" name="椭圆 3418">
            <a:extLst>
              <a:ext uri="{FF2B5EF4-FFF2-40B4-BE49-F238E27FC236}">
                <a16:creationId xmlns:a16="http://schemas.microsoft.com/office/drawing/2014/main" id="{0B23E6FC-5E9E-814B-A3BD-097A4F2A67B6}"/>
              </a:ext>
            </a:extLst>
          </p:cNvPr>
          <p:cNvSpPr/>
          <p:nvPr/>
        </p:nvSpPr>
        <p:spPr>
          <a:xfrm>
            <a:off x="6390743" y="2990193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0" name="任意多边形: 形状 3419">
            <a:extLst>
              <a:ext uri="{FF2B5EF4-FFF2-40B4-BE49-F238E27FC236}">
                <a16:creationId xmlns:a16="http://schemas.microsoft.com/office/drawing/2014/main" id="{17DEB50B-4DD0-9D49-BF42-BBCEABCFD13D}"/>
              </a:ext>
            </a:extLst>
          </p:cNvPr>
          <p:cNvSpPr/>
          <p:nvPr/>
        </p:nvSpPr>
        <p:spPr>
          <a:xfrm>
            <a:off x="6942697" y="3612196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743781-51F1-47C0-A626-617372272E3D}"/>
              </a:ext>
            </a:extLst>
          </p:cNvPr>
          <p:cNvSpPr txBox="1"/>
          <p:nvPr/>
        </p:nvSpPr>
        <p:spPr>
          <a:xfrm>
            <a:off x="8538994" y="3550472"/>
            <a:ext cx="266483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Container&amp;Orchestration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4205AC-6F2F-4A69-B817-03A8E326526C}"/>
              </a:ext>
            </a:extLst>
          </p:cNvPr>
          <p:cNvSpPr txBox="1"/>
          <p:nvPr/>
        </p:nvSpPr>
        <p:spPr>
          <a:xfrm>
            <a:off x="9538612" y="3993904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08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7" name="直接连接符 3406">
            <a:extLst>
              <a:ext uri="{FF2B5EF4-FFF2-40B4-BE49-F238E27FC236}">
                <a16:creationId xmlns:a16="http://schemas.microsoft.com/office/drawing/2014/main" id="{D56BF38A-3EDB-2C47-BA6E-6C8676D7E16B}"/>
              </a:ext>
            </a:extLst>
          </p:cNvPr>
          <p:cNvCxnSpPr>
            <a:cxnSpLocks/>
          </p:cNvCxnSpPr>
          <p:nvPr/>
        </p:nvCxnSpPr>
        <p:spPr>
          <a:xfrm>
            <a:off x="9865643" y="4725595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8" name="直接连接符 3407">
            <a:extLst>
              <a:ext uri="{FF2B5EF4-FFF2-40B4-BE49-F238E27FC236}">
                <a16:creationId xmlns:a16="http://schemas.microsoft.com/office/drawing/2014/main" id="{C595A234-C69C-584F-A9F1-FF1EB6D82C51}"/>
              </a:ext>
            </a:extLst>
          </p:cNvPr>
          <p:cNvCxnSpPr>
            <a:cxnSpLocks/>
          </p:cNvCxnSpPr>
          <p:nvPr/>
        </p:nvCxnSpPr>
        <p:spPr>
          <a:xfrm>
            <a:off x="9750585" y="4941138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9" name="直接连接符 3408">
            <a:extLst>
              <a:ext uri="{FF2B5EF4-FFF2-40B4-BE49-F238E27FC236}">
                <a16:creationId xmlns:a16="http://schemas.microsoft.com/office/drawing/2014/main" id="{A522365D-4FC7-AB4D-8DFB-C3C785C2C6E9}"/>
              </a:ext>
            </a:extLst>
          </p:cNvPr>
          <p:cNvCxnSpPr>
            <a:cxnSpLocks/>
          </p:cNvCxnSpPr>
          <p:nvPr/>
        </p:nvCxnSpPr>
        <p:spPr>
          <a:xfrm>
            <a:off x="9992206" y="5270154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2" name="椭圆 3421">
            <a:extLst>
              <a:ext uri="{FF2B5EF4-FFF2-40B4-BE49-F238E27FC236}">
                <a16:creationId xmlns:a16="http://schemas.microsoft.com/office/drawing/2014/main" id="{303E7242-7CCB-3C4F-9CD5-3268565658B6}"/>
              </a:ext>
            </a:extLst>
          </p:cNvPr>
          <p:cNvSpPr/>
          <p:nvPr/>
        </p:nvSpPr>
        <p:spPr>
          <a:xfrm>
            <a:off x="9199417" y="1972301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3" name="弧形 3422">
            <a:extLst>
              <a:ext uri="{FF2B5EF4-FFF2-40B4-BE49-F238E27FC236}">
                <a16:creationId xmlns:a16="http://schemas.microsoft.com/office/drawing/2014/main" id="{56451419-9E2E-6A40-9EE9-35813045D385}"/>
              </a:ext>
            </a:extLst>
          </p:cNvPr>
          <p:cNvSpPr/>
          <p:nvPr/>
        </p:nvSpPr>
        <p:spPr>
          <a:xfrm>
            <a:off x="9068907" y="1841791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4" name="椭圆 3423">
            <a:extLst>
              <a:ext uri="{FF2B5EF4-FFF2-40B4-BE49-F238E27FC236}">
                <a16:creationId xmlns:a16="http://schemas.microsoft.com/office/drawing/2014/main" id="{EAB5849C-5AF8-FD41-A7C4-1D94600A4B31}"/>
              </a:ext>
            </a:extLst>
          </p:cNvPr>
          <p:cNvSpPr/>
          <p:nvPr/>
        </p:nvSpPr>
        <p:spPr>
          <a:xfrm>
            <a:off x="8969190" y="1742074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5" name="任意多边形: 形状 3424">
            <a:extLst>
              <a:ext uri="{FF2B5EF4-FFF2-40B4-BE49-F238E27FC236}">
                <a16:creationId xmlns:a16="http://schemas.microsoft.com/office/drawing/2014/main" id="{FC470B00-769A-F44D-B480-B4AF06A3DBC6}"/>
              </a:ext>
            </a:extLst>
          </p:cNvPr>
          <p:cNvSpPr/>
          <p:nvPr/>
        </p:nvSpPr>
        <p:spPr>
          <a:xfrm>
            <a:off x="9521144" y="2364077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3427" name="文本框 3426">
            <a:extLst>
              <a:ext uri="{FF2B5EF4-FFF2-40B4-BE49-F238E27FC236}">
                <a16:creationId xmlns:a16="http://schemas.microsoft.com/office/drawing/2014/main" id="{0737E7AA-5B66-8F4E-8A81-CFA9D10E444D}"/>
              </a:ext>
            </a:extLst>
          </p:cNvPr>
          <p:cNvSpPr txBox="1"/>
          <p:nvPr/>
        </p:nvSpPr>
        <p:spPr>
          <a:xfrm>
            <a:off x="4921654" y="689631"/>
            <a:ext cx="23797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Catalog</a:t>
            </a:r>
            <a:endParaRPr kumimoji="0" lang="zh-CN" altLang="en-US" sz="28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3435" name="矩形 3434">
            <a:extLst>
              <a:ext uri="{FF2B5EF4-FFF2-40B4-BE49-F238E27FC236}">
                <a16:creationId xmlns:a16="http://schemas.microsoft.com/office/drawing/2014/main" id="{BF692EF7-05C8-A344-A50E-93CDFCADB96E}"/>
              </a:ext>
            </a:extLst>
          </p:cNvPr>
          <p:cNvSpPr/>
          <p:nvPr/>
        </p:nvSpPr>
        <p:spPr>
          <a:xfrm flipV="1">
            <a:off x="4934549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6" name="矩形 3435">
            <a:extLst>
              <a:ext uri="{FF2B5EF4-FFF2-40B4-BE49-F238E27FC236}">
                <a16:creationId xmlns:a16="http://schemas.microsoft.com/office/drawing/2014/main" id="{4886AD0C-F05F-424D-8540-181CC8922262}"/>
              </a:ext>
            </a:extLst>
          </p:cNvPr>
          <p:cNvSpPr/>
          <p:nvPr/>
        </p:nvSpPr>
        <p:spPr>
          <a:xfrm flipV="1">
            <a:off x="470000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7" name="矩形 3436">
            <a:extLst>
              <a:ext uri="{FF2B5EF4-FFF2-40B4-BE49-F238E27FC236}">
                <a16:creationId xmlns:a16="http://schemas.microsoft.com/office/drawing/2014/main" id="{C3EE6C68-EC57-F643-AA0F-19D3B3BB4E93}"/>
              </a:ext>
            </a:extLst>
          </p:cNvPr>
          <p:cNvSpPr/>
          <p:nvPr/>
        </p:nvSpPr>
        <p:spPr>
          <a:xfrm flipV="1">
            <a:off x="446545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8" name="矩形 3437">
            <a:extLst>
              <a:ext uri="{FF2B5EF4-FFF2-40B4-BE49-F238E27FC236}">
                <a16:creationId xmlns:a16="http://schemas.microsoft.com/office/drawing/2014/main" id="{5796FF73-433D-2447-AD72-45664DE8F80F}"/>
              </a:ext>
            </a:extLst>
          </p:cNvPr>
          <p:cNvSpPr/>
          <p:nvPr/>
        </p:nvSpPr>
        <p:spPr>
          <a:xfrm flipV="1">
            <a:off x="423091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9" name="直接连接符 3438">
            <a:extLst>
              <a:ext uri="{FF2B5EF4-FFF2-40B4-BE49-F238E27FC236}">
                <a16:creationId xmlns:a16="http://schemas.microsoft.com/office/drawing/2014/main" id="{AB2EB387-B869-2443-A63C-ECCA70FA4522}"/>
              </a:ext>
            </a:extLst>
          </p:cNvPr>
          <p:cNvCxnSpPr>
            <a:cxnSpLocks/>
          </p:cNvCxnSpPr>
          <p:nvPr/>
        </p:nvCxnSpPr>
        <p:spPr>
          <a:xfrm flipH="1">
            <a:off x="1723282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0" name="矩形 3429">
            <a:extLst>
              <a:ext uri="{FF2B5EF4-FFF2-40B4-BE49-F238E27FC236}">
                <a16:creationId xmlns:a16="http://schemas.microsoft.com/office/drawing/2014/main" id="{43DC8944-47BE-8B4B-8437-39B11310B92F}"/>
              </a:ext>
            </a:extLst>
          </p:cNvPr>
          <p:cNvSpPr/>
          <p:nvPr/>
        </p:nvSpPr>
        <p:spPr>
          <a:xfrm flipH="1" flipV="1">
            <a:off x="7123427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1" name="矩形 3430">
            <a:extLst>
              <a:ext uri="{FF2B5EF4-FFF2-40B4-BE49-F238E27FC236}">
                <a16:creationId xmlns:a16="http://schemas.microsoft.com/office/drawing/2014/main" id="{D4CC478E-42D6-5E43-89D9-81CAC0ED81AB}"/>
              </a:ext>
            </a:extLst>
          </p:cNvPr>
          <p:cNvSpPr/>
          <p:nvPr/>
        </p:nvSpPr>
        <p:spPr>
          <a:xfrm flipH="1" flipV="1">
            <a:off x="735797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2" name="矩形 3431">
            <a:extLst>
              <a:ext uri="{FF2B5EF4-FFF2-40B4-BE49-F238E27FC236}">
                <a16:creationId xmlns:a16="http://schemas.microsoft.com/office/drawing/2014/main" id="{2625A700-D0D6-9D49-B222-B1FB84B615B6}"/>
              </a:ext>
            </a:extLst>
          </p:cNvPr>
          <p:cNvSpPr/>
          <p:nvPr/>
        </p:nvSpPr>
        <p:spPr>
          <a:xfrm flipH="1" flipV="1">
            <a:off x="759251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3" name="矩形 3432">
            <a:extLst>
              <a:ext uri="{FF2B5EF4-FFF2-40B4-BE49-F238E27FC236}">
                <a16:creationId xmlns:a16="http://schemas.microsoft.com/office/drawing/2014/main" id="{B3A26D72-CD3E-3B45-89AD-4BC949E5D10C}"/>
              </a:ext>
            </a:extLst>
          </p:cNvPr>
          <p:cNvSpPr/>
          <p:nvPr/>
        </p:nvSpPr>
        <p:spPr>
          <a:xfrm flipH="1" flipV="1">
            <a:off x="782706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4" name="直接连接符 3433">
            <a:extLst>
              <a:ext uri="{FF2B5EF4-FFF2-40B4-BE49-F238E27FC236}">
                <a16:creationId xmlns:a16="http://schemas.microsoft.com/office/drawing/2014/main" id="{1699327F-90C1-DA48-9744-B51BBB2988ED}"/>
              </a:ext>
            </a:extLst>
          </p:cNvPr>
          <p:cNvCxnSpPr>
            <a:cxnSpLocks/>
          </p:cNvCxnSpPr>
          <p:nvPr/>
        </p:nvCxnSpPr>
        <p:spPr>
          <a:xfrm>
            <a:off x="8093854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1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329380" y="802967"/>
            <a:ext cx="36324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Resiliency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35065B-5EFB-4AC3-D276-EC435512C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66" y="1573368"/>
            <a:ext cx="10438158" cy="51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329380" y="802967"/>
            <a:ext cx="36324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Distributed Tracing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2DD97-F5C8-1F5D-4A06-A8D67D33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934" y="1600710"/>
            <a:ext cx="9956132" cy="50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47F6"/>
      </a:accent1>
      <a:accent2>
        <a:srgbClr val="3A79F9"/>
      </a:accent2>
      <a:accent3>
        <a:srgbClr val="3599FB"/>
      </a:accent3>
      <a:accent4>
        <a:srgbClr val="21D5FE"/>
      </a:accent4>
      <a:accent5>
        <a:srgbClr val="C3C4FC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360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10180</TotalTime>
  <Words>223</Words>
  <Application>Microsoft Office PowerPoint</Application>
  <PresentationFormat>宽屏</PresentationFormat>
  <Paragraphs>69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Consolas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Wang, Zewen</cp:lastModifiedBy>
  <cp:revision>150</cp:revision>
  <dcterms:created xsi:type="dcterms:W3CDTF">2021-06-20T15:27:33Z</dcterms:created>
  <dcterms:modified xsi:type="dcterms:W3CDTF">2023-08-07T09:00:51Z</dcterms:modified>
</cp:coreProperties>
</file>